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B86651-4D58-47C4-9918-B33EEA009FD6}" v="13" dt="2026-05-13T10:39:33.8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222" d="100"/>
          <a:sy n="222" d="100"/>
        </p:scale>
        <p:origin x="162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stantino Carlo Mastino" userId="eac80a2e-50b1-40bd-9e1b-cfdd535ea69f" providerId="ADAL" clId="{7C35A9DC-3D65-4BD7-B4F1-C6E12D63EEFA}"/>
    <pc:docChg chg="custSel addSld modSld modMainMaster">
      <pc:chgData name="Costantino Carlo Mastino" userId="eac80a2e-50b1-40bd-9e1b-cfdd535ea69f" providerId="ADAL" clId="{7C35A9DC-3D65-4BD7-B4F1-C6E12D63EEFA}" dt="2026-05-13T10:39:56.565" v="220" actId="14100"/>
      <pc:docMkLst>
        <pc:docMk/>
      </pc:docMkLst>
      <pc:sldChg chg="addSp delSp modSp new mod modClrScheme chgLayout">
        <pc:chgData name="Costantino Carlo Mastino" userId="eac80a2e-50b1-40bd-9e1b-cfdd535ea69f" providerId="ADAL" clId="{7C35A9DC-3D65-4BD7-B4F1-C6E12D63EEFA}" dt="2026-05-13T10:36:06.855" v="163" actId="113"/>
        <pc:sldMkLst>
          <pc:docMk/>
          <pc:sldMk cId="4201863429" sldId="256"/>
        </pc:sldMkLst>
        <pc:spChg chg="del">
          <ac:chgData name="Costantino Carlo Mastino" userId="eac80a2e-50b1-40bd-9e1b-cfdd535ea69f" providerId="ADAL" clId="{7C35A9DC-3D65-4BD7-B4F1-C6E12D63EEFA}" dt="2026-05-13T10:28:48.240" v="1" actId="700"/>
          <ac:spMkLst>
            <pc:docMk/>
            <pc:sldMk cId="4201863429" sldId="256"/>
            <ac:spMk id="2" creationId="{D9B20362-73DB-2F7D-425A-00D890B71E21}"/>
          </ac:spMkLst>
        </pc:spChg>
        <pc:spChg chg="del">
          <ac:chgData name="Costantino Carlo Mastino" userId="eac80a2e-50b1-40bd-9e1b-cfdd535ea69f" providerId="ADAL" clId="{7C35A9DC-3D65-4BD7-B4F1-C6E12D63EEFA}" dt="2026-05-13T10:28:48.240" v="1" actId="700"/>
          <ac:spMkLst>
            <pc:docMk/>
            <pc:sldMk cId="4201863429" sldId="256"/>
            <ac:spMk id="3" creationId="{54B95C86-F942-FF7C-CDCD-B6D7BF6A682D}"/>
          </ac:spMkLst>
        </pc:spChg>
        <pc:spChg chg="add mod">
          <ac:chgData name="Costantino Carlo Mastino" userId="eac80a2e-50b1-40bd-9e1b-cfdd535ea69f" providerId="ADAL" clId="{7C35A9DC-3D65-4BD7-B4F1-C6E12D63EEFA}" dt="2026-05-13T10:33:51.069" v="86" actId="1076"/>
          <ac:spMkLst>
            <pc:docMk/>
            <pc:sldMk cId="4201863429" sldId="256"/>
            <ac:spMk id="4" creationId="{398576DC-B4F9-93C7-715F-703349C18F7A}"/>
          </ac:spMkLst>
        </pc:spChg>
        <pc:spChg chg="add mod">
          <ac:chgData name="Costantino Carlo Mastino" userId="eac80a2e-50b1-40bd-9e1b-cfdd535ea69f" providerId="ADAL" clId="{7C35A9DC-3D65-4BD7-B4F1-C6E12D63EEFA}" dt="2026-05-13T10:35:46.744" v="162" actId="1076"/>
          <ac:spMkLst>
            <pc:docMk/>
            <pc:sldMk cId="4201863429" sldId="256"/>
            <ac:spMk id="5" creationId="{F10F2719-DEBD-CB68-5B63-2DFD58CAE2C1}"/>
          </ac:spMkLst>
        </pc:spChg>
        <pc:spChg chg="add mod">
          <ac:chgData name="Costantino Carlo Mastino" userId="eac80a2e-50b1-40bd-9e1b-cfdd535ea69f" providerId="ADAL" clId="{7C35A9DC-3D65-4BD7-B4F1-C6E12D63EEFA}" dt="2026-05-13T10:36:06.855" v="163" actId="113"/>
          <ac:spMkLst>
            <pc:docMk/>
            <pc:sldMk cId="4201863429" sldId="256"/>
            <ac:spMk id="6" creationId="{CB6600C0-6F60-E3BB-6B83-34CBBC3251EB}"/>
          </ac:spMkLst>
        </pc:spChg>
      </pc:sldChg>
      <pc:sldChg chg="add mod chgLayout">
        <pc:chgData name="Costantino Carlo Mastino" userId="eac80a2e-50b1-40bd-9e1b-cfdd535ea69f" providerId="ADAL" clId="{7C35A9DC-3D65-4BD7-B4F1-C6E12D63EEFA}" dt="2026-05-13T10:32:44.212" v="13" actId="700"/>
        <pc:sldMkLst>
          <pc:docMk/>
          <pc:sldMk cId="3006379498" sldId="257"/>
        </pc:sldMkLst>
      </pc:sldChg>
      <pc:sldMasterChg chg="delSp mod modSldLayout">
        <pc:chgData name="Costantino Carlo Mastino" userId="eac80a2e-50b1-40bd-9e1b-cfdd535ea69f" providerId="ADAL" clId="{7C35A9DC-3D65-4BD7-B4F1-C6E12D63EEFA}" dt="2026-05-13T10:39:56.565" v="220" actId="14100"/>
        <pc:sldMasterMkLst>
          <pc:docMk/>
          <pc:sldMasterMk cId="4045204452" sldId="2147483648"/>
        </pc:sldMasterMkLst>
        <pc:spChg chg="del">
          <ac:chgData name="Costantino Carlo Mastino" userId="eac80a2e-50b1-40bd-9e1b-cfdd535ea69f" providerId="ADAL" clId="{7C35A9DC-3D65-4BD7-B4F1-C6E12D63EEFA}" dt="2026-05-13T10:32:10.107" v="9" actId="478"/>
          <ac:spMkLst>
            <pc:docMk/>
            <pc:sldMasterMk cId="4045204452" sldId="2147483648"/>
            <ac:spMk id="2" creationId="{DFEC0944-B2D0-399A-0567-823545667CD2}"/>
          </ac:spMkLst>
        </pc:spChg>
        <pc:spChg chg="del">
          <ac:chgData name="Costantino Carlo Mastino" userId="eac80a2e-50b1-40bd-9e1b-cfdd535ea69f" providerId="ADAL" clId="{7C35A9DC-3D65-4BD7-B4F1-C6E12D63EEFA}" dt="2026-05-13T10:32:10.107" v="9" actId="478"/>
          <ac:spMkLst>
            <pc:docMk/>
            <pc:sldMasterMk cId="4045204452" sldId="2147483648"/>
            <ac:spMk id="3" creationId="{B0FBFCF7-827E-05F6-9065-918060DADDD6}"/>
          </ac:spMkLst>
        </pc:spChg>
        <pc:spChg chg="del">
          <ac:chgData name="Costantino Carlo Mastino" userId="eac80a2e-50b1-40bd-9e1b-cfdd535ea69f" providerId="ADAL" clId="{7C35A9DC-3D65-4BD7-B4F1-C6E12D63EEFA}" dt="2026-05-13T10:32:10.107" v="9" actId="478"/>
          <ac:spMkLst>
            <pc:docMk/>
            <pc:sldMasterMk cId="4045204452" sldId="2147483648"/>
            <ac:spMk id="4" creationId="{A4D3DA82-5BF4-CAEF-751B-C41B42553257}"/>
          </ac:spMkLst>
        </pc:spChg>
        <pc:spChg chg="del">
          <ac:chgData name="Costantino Carlo Mastino" userId="eac80a2e-50b1-40bd-9e1b-cfdd535ea69f" providerId="ADAL" clId="{7C35A9DC-3D65-4BD7-B4F1-C6E12D63EEFA}" dt="2026-05-13T10:32:10.107" v="9" actId="478"/>
          <ac:spMkLst>
            <pc:docMk/>
            <pc:sldMasterMk cId="4045204452" sldId="2147483648"/>
            <ac:spMk id="5" creationId="{021618B0-C419-6209-F3A4-EC820D2243AF}"/>
          </ac:spMkLst>
        </pc:spChg>
        <pc:spChg chg="del">
          <ac:chgData name="Costantino Carlo Mastino" userId="eac80a2e-50b1-40bd-9e1b-cfdd535ea69f" providerId="ADAL" clId="{7C35A9DC-3D65-4BD7-B4F1-C6E12D63EEFA}" dt="2026-05-13T10:32:10.107" v="9" actId="478"/>
          <ac:spMkLst>
            <pc:docMk/>
            <pc:sldMasterMk cId="4045204452" sldId="2147483648"/>
            <ac:spMk id="6" creationId="{C208D3F2-D738-41D1-F5CA-69DF98769137}"/>
          </ac:spMkLst>
        </pc:spChg>
        <pc:sldLayoutChg chg="addSp delSp modSp mod">
          <pc:chgData name="Costantino Carlo Mastino" userId="eac80a2e-50b1-40bd-9e1b-cfdd535ea69f" providerId="ADAL" clId="{7C35A9DC-3D65-4BD7-B4F1-C6E12D63EEFA}" dt="2026-05-13T10:32:21.850" v="11" actId="1076"/>
          <pc:sldLayoutMkLst>
            <pc:docMk/>
            <pc:sldMasterMk cId="4045204452" sldId="2147483648"/>
            <pc:sldLayoutMk cId="56959172" sldId="2147483649"/>
          </pc:sldLayoutMkLst>
          <pc:spChg chg="del">
            <ac:chgData name="Costantino Carlo Mastino" userId="eac80a2e-50b1-40bd-9e1b-cfdd535ea69f" providerId="ADAL" clId="{7C35A9DC-3D65-4BD7-B4F1-C6E12D63EEFA}" dt="2026-05-13T10:31:20.483" v="3" actId="478"/>
            <ac:spMkLst>
              <pc:docMk/>
              <pc:sldMasterMk cId="4045204452" sldId="2147483648"/>
              <pc:sldLayoutMk cId="56959172" sldId="2147483649"/>
              <ac:spMk id="2" creationId="{3CCE4581-DC93-3498-7594-DE1F927F0CDE}"/>
            </ac:spMkLst>
          </pc:spChg>
          <pc:spChg chg="del">
            <ac:chgData name="Costantino Carlo Mastino" userId="eac80a2e-50b1-40bd-9e1b-cfdd535ea69f" providerId="ADAL" clId="{7C35A9DC-3D65-4BD7-B4F1-C6E12D63EEFA}" dt="2026-05-13T10:31:20.483" v="3" actId="478"/>
            <ac:spMkLst>
              <pc:docMk/>
              <pc:sldMasterMk cId="4045204452" sldId="2147483648"/>
              <pc:sldLayoutMk cId="56959172" sldId="2147483649"/>
              <ac:spMk id="3" creationId="{EBC64FB8-EE7D-3CB4-EE51-E2F235084F43}"/>
            </ac:spMkLst>
          </pc:spChg>
          <pc:spChg chg="del">
            <ac:chgData name="Costantino Carlo Mastino" userId="eac80a2e-50b1-40bd-9e1b-cfdd535ea69f" providerId="ADAL" clId="{7C35A9DC-3D65-4BD7-B4F1-C6E12D63EEFA}" dt="2026-05-13T10:31:20.483" v="3" actId="478"/>
            <ac:spMkLst>
              <pc:docMk/>
              <pc:sldMasterMk cId="4045204452" sldId="2147483648"/>
              <pc:sldLayoutMk cId="56959172" sldId="2147483649"/>
              <ac:spMk id="4" creationId="{60C767BA-AC6F-0532-24DB-E571E69A0CE5}"/>
            </ac:spMkLst>
          </pc:spChg>
          <pc:spChg chg="del">
            <ac:chgData name="Costantino Carlo Mastino" userId="eac80a2e-50b1-40bd-9e1b-cfdd535ea69f" providerId="ADAL" clId="{7C35A9DC-3D65-4BD7-B4F1-C6E12D63EEFA}" dt="2026-05-13T10:31:20.483" v="3" actId="478"/>
            <ac:spMkLst>
              <pc:docMk/>
              <pc:sldMasterMk cId="4045204452" sldId="2147483648"/>
              <pc:sldLayoutMk cId="56959172" sldId="2147483649"/>
              <ac:spMk id="5" creationId="{4878847A-FDA0-61DA-BB48-8CF18ADDB821}"/>
            </ac:spMkLst>
          </pc:spChg>
          <pc:spChg chg="del">
            <ac:chgData name="Costantino Carlo Mastino" userId="eac80a2e-50b1-40bd-9e1b-cfdd535ea69f" providerId="ADAL" clId="{7C35A9DC-3D65-4BD7-B4F1-C6E12D63EEFA}" dt="2026-05-13T10:31:20.483" v="3" actId="478"/>
            <ac:spMkLst>
              <pc:docMk/>
              <pc:sldMasterMk cId="4045204452" sldId="2147483648"/>
              <pc:sldLayoutMk cId="56959172" sldId="2147483649"/>
              <ac:spMk id="6" creationId="{0096E753-C204-557B-055D-89C41C52B59D}"/>
            </ac:spMkLst>
          </pc:spChg>
          <pc:picChg chg="add mod">
            <ac:chgData name="Costantino Carlo Mastino" userId="eac80a2e-50b1-40bd-9e1b-cfdd535ea69f" providerId="ADAL" clId="{7C35A9DC-3D65-4BD7-B4F1-C6E12D63EEFA}" dt="2026-05-13T10:32:21.850" v="11" actId="1076"/>
            <ac:picMkLst>
              <pc:docMk/>
              <pc:sldMasterMk cId="4045204452" sldId="2147483648"/>
              <pc:sldLayoutMk cId="56959172" sldId="2147483649"/>
              <ac:picMk id="8" creationId="{10EF2C3D-867E-B748-DA95-37D80C051110}"/>
            </ac:picMkLst>
          </pc:picChg>
        </pc:sldLayoutChg>
        <pc:sldLayoutChg chg="addSp delSp modSp mod">
          <pc:chgData name="Costantino Carlo Mastino" userId="eac80a2e-50b1-40bd-9e1b-cfdd535ea69f" providerId="ADAL" clId="{7C35A9DC-3D65-4BD7-B4F1-C6E12D63EEFA}" dt="2026-05-13T10:39:56.565" v="220" actId="14100"/>
          <pc:sldLayoutMkLst>
            <pc:docMk/>
            <pc:sldMasterMk cId="4045204452" sldId="2147483648"/>
            <pc:sldLayoutMk cId="3573241220" sldId="2147483655"/>
          </pc:sldLayoutMkLst>
          <pc:spChg chg="del">
            <ac:chgData name="Costantino Carlo Mastino" userId="eac80a2e-50b1-40bd-9e1b-cfdd535ea69f" providerId="ADAL" clId="{7C35A9DC-3D65-4BD7-B4F1-C6E12D63EEFA}" dt="2026-05-13T10:32:15.176" v="10" actId="478"/>
            <ac:spMkLst>
              <pc:docMk/>
              <pc:sldMasterMk cId="4045204452" sldId="2147483648"/>
              <pc:sldLayoutMk cId="3573241220" sldId="2147483655"/>
              <ac:spMk id="2" creationId="{B7EB8B11-5A82-B53D-DC1B-A3CEE3A93315}"/>
            </ac:spMkLst>
          </pc:spChg>
          <pc:spChg chg="del">
            <ac:chgData name="Costantino Carlo Mastino" userId="eac80a2e-50b1-40bd-9e1b-cfdd535ea69f" providerId="ADAL" clId="{7C35A9DC-3D65-4BD7-B4F1-C6E12D63EEFA}" dt="2026-05-13T10:32:15.176" v="10" actId="478"/>
            <ac:spMkLst>
              <pc:docMk/>
              <pc:sldMasterMk cId="4045204452" sldId="2147483648"/>
              <pc:sldLayoutMk cId="3573241220" sldId="2147483655"/>
              <ac:spMk id="3" creationId="{9F4B8C55-3BB3-85DE-C371-0645325D8AE0}"/>
            </ac:spMkLst>
          </pc:spChg>
          <pc:spChg chg="del">
            <ac:chgData name="Costantino Carlo Mastino" userId="eac80a2e-50b1-40bd-9e1b-cfdd535ea69f" providerId="ADAL" clId="{7C35A9DC-3D65-4BD7-B4F1-C6E12D63EEFA}" dt="2026-05-13T10:32:15.176" v="10" actId="478"/>
            <ac:spMkLst>
              <pc:docMk/>
              <pc:sldMasterMk cId="4045204452" sldId="2147483648"/>
              <pc:sldLayoutMk cId="3573241220" sldId="2147483655"/>
              <ac:spMk id="4" creationId="{8F89EC9E-B0F6-D398-6311-35080C266DE6}"/>
            </ac:spMkLst>
          </pc:spChg>
          <pc:spChg chg="mod">
            <ac:chgData name="Costantino Carlo Mastino" userId="eac80a2e-50b1-40bd-9e1b-cfdd535ea69f" providerId="ADAL" clId="{7C35A9DC-3D65-4BD7-B4F1-C6E12D63EEFA}" dt="2026-05-13T10:39:33.834" v="211" actId="1076"/>
            <ac:spMkLst>
              <pc:docMk/>
              <pc:sldMasterMk cId="4045204452" sldId="2147483648"/>
              <pc:sldLayoutMk cId="3573241220" sldId="2147483655"/>
              <ac:spMk id="13" creationId="{3F3A7876-AEAA-5BCB-93CF-F6F5220922C3}"/>
            </ac:spMkLst>
          </pc:spChg>
          <pc:spChg chg="add mod">
            <ac:chgData name="Costantino Carlo Mastino" userId="eac80a2e-50b1-40bd-9e1b-cfdd535ea69f" providerId="ADAL" clId="{7C35A9DC-3D65-4BD7-B4F1-C6E12D63EEFA}" dt="2026-05-13T10:39:52.553" v="219" actId="1076"/>
            <ac:spMkLst>
              <pc:docMk/>
              <pc:sldMasterMk cId="4045204452" sldId="2147483648"/>
              <pc:sldLayoutMk cId="3573241220" sldId="2147483655"/>
              <ac:spMk id="15" creationId="{7E6C7F70-4C8E-598F-9300-76F43EE80A4A}"/>
            </ac:spMkLst>
          </pc:spChg>
          <pc:grpChg chg="add mod">
            <ac:chgData name="Costantino Carlo Mastino" userId="eac80a2e-50b1-40bd-9e1b-cfdd535ea69f" providerId="ADAL" clId="{7C35A9DC-3D65-4BD7-B4F1-C6E12D63EEFA}" dt="2026-05-13T10:39:33.834" v="211" actId="1076"/>
            <ac:grpSpMkLst>
              <pc:docMk/>
              <pc:sldMasterMk cId="4045204452" sldId="2147483648"/>
              <pc:sldLayoutMk cId="3573241220" sldId="2147483655"/>
              <ac:grpSpMk id="11" creationId="{F6DDC293-8F1E-F57E-08F4-E038E34D6748}"/>
            </ac:grpSpMkLst>
          </pc:grpChg>
          <pc:picChg chg="add mod">
            <ac:chgData name="Costantino Carlo Mastino" userId="eac80a2e-50b1-40bd-9e1b-cfdd535ea69f" providerId="ADAL" clId="{7C35A9DC-3D65-4BD7-B4F1-C6E12D63EEFA}" dt="2026-05-13T10:39:56.565" v="220" actId="14100"/>
            <ac:picMkLst>
              <pc:docMk/>
              <pc:sldMasterMk cId="4045204452" sldId="2147483648"/>
              <pc:sldLayoutMk cId="3573241220" sldId="2147483655"/>
              <ac:picMk id="8" creationId="{73F0DA42-F1C2-6F08-5CFA-493540C3E845}"/>
            </ac:picMkLst>
          </pc:picChg>
          <pc:picChg chg="add del mod">
            <ac:chgData name="Costantino Carlo Mastino" userId="eac80a2e-50b1-40bd-9e1b-cfdd535ea69f" providerId="ADAL" clId="{7C35A9DC-3D65-4BD7-B4F1-C6E12D63EEFA}" dt="2026-05-13T10:38:17.729" v="178" actId="478"/>
            <ac:picMkLst>
              <pc:docMk/>
              <pc:sldMasterMk cId="4045204452" sldId="2147483648"/>
              <pc:sldLayoutMk cId="3573241220" sldId="2147483655"/>
              <ac:picMk id="10" creationId="{E5618DC5-9555-C298-77B8-F0F7D78A674C}"/>
            </ac:picMkLst>
          </pc:picChg>
          <pc:picChg chg="mod">
            <ac:chgData name="Costantino Carlo Mastino" userId="eac80a2e-50b1-40bd-9e1b-cfdd535ea69f" providerId="ADAL" clId="{7C35A9DC-3D65-4BD7-B4F1-C6E12D63EEFA}" dt="2026-05-13T10:39:33.834" v="211" actId="1076"/>
            <ac:picMkLst>
              <pc:docMk/>
              <pc:sldMasterMk cId="4045204452" sldId="2147483648"/>
              <pc:sldLayoutMk cId="3573241220" sldId="2147483655"/>
              <ac:picMk id="12" creationId="{5EC20E6C-6DE0-84CC-3948-21115BA50D74}"/>
            </ac:picMkLst>
          </pc:picChg>
          <pc:cxnChg chg="add mod">
            <ac:chgData name="Costantino Carlo Mastino" userId="eac80a2e-50b1-40bd-9e1b-cfdd535ea69f" providerId="ADAL" clId="{7C35A9DC-3D65-4BD7-B4F1-C6E12D63EEFA}" dt="2026-05-13T10:37:08.108" v="167" actId="208"/>
            <ac:cxnSpMkLst>
              <pc:docMk/>
              <pc:sldMasterMk cId="4045204452" sldId="2147483648"/>
              <pc:sldLayoutMk cId="3573241220" sldId="2147483655"/>
              <ac:cxnSpMk id="6" creationId="{AA0AE7BF-2F9E-DCB2-CA56-07E886368A26}"/>
            </ac:cxnSpMkLst>
          </pc:cxn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10EF2C3D-867E-B748-DA95-37D80C0511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47" y="45512"/>
            <a:ext cx="10867505" cy="2748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59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AA0AE7BF-2F9E-DCB2-CA56-07E886368A26}"/>
              </a:ext>
            </a:extLst>
          </p:cNvPr>
          <p:cNvCxnSpPr/>
          <p:nvPr userDrawn="1"/>
        </p:nvCxnSpPr>
        <p:spPr>
          <a:xfrm>
            <a:off x="0" y="6113172"/>
            <a:ext cx="12192000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8" name="Immagine 7">
            <a:extLst>
              <a:ext uri="{FF2B5EF4-FFF2-40B4-BE49-F238E27FC236}">
                <a16:creationId xmlns:a16="http://schemas.microsoft.com/office/drawing/2014/main" id="{73F0DA42-F1C2-6F08-5CFA-493540C3E8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29" y="6159983"/>
            <a:ext cx="1409989" cy="698014"/>
          </a:xfrm>
          <a:prstGeom prst="rect">
            <a:avLst/>
          </a:prstGeom>
        </p:spPr>
      </p:pic>
      <p:grpSp>
        <p:nvGrpSpPr>
          <p:cNvPr id="11" name="Gruppo 10">
            <a:extLst>
              <a:ext uri="{FF2B5EF4-FFF2-40B4-BE49-F238E27FC236}">
                <a16:creationId xmlns:a16="http://schemas.microsoft.com/office/drawing/2014/main" id="{F6DDC293-8F1E-F57E-08F4-E038E34D6748}"/>
              </a:ext>
            </a:extLst>
          </p:cNvPr>
          <p:cNvGrpSpPr/>
          <p:nvPr userDrawn="1"/>
        </p:nvGrpSpPr>
        <p:grpSpPr>
          <a:xfrm>
            <a:off x="11390749" y="6113172"/>
            <a:ext cx="658421" cy="663776"/>
            <a:chOff x="10216450" y="842406"/>
            <a:chExt cx="985344" cy="993349"/>
          </a:xfrm>
        </p:grpSpPr>
        <p:pic>
          <p:nvPicPr>
            <p:cNvPr id="12" name="Immagine 1">
              <a:extLst>
                <a:ext uri="{FF2B5EF4-FFF2-40B4-BE49-F238E27FC236}">
                  <a16:creationId xmlns:a16="http://schemas.microsoft.com/office/drawing/2014/main" id="{5EC20E6C-6DE0-84CC-3948-21115BA50D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67291" y="1083238"/>
              <a:ext cx="883661" cy="75251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CasellaDiTesto 12">
              <a:extLst>
                <a:ext uri="{FF2B5EF4-FFF2-40B4-BE49-F238E27FC236}">
                  <a16:creationId xmlns:a16="http://schemas.microsoft.com/office/drawing/2014/main" id="{3F3A7876-AEAA-5BCB-93CF-F6F5220922C3}"/>
                </a:ext>
              </a:extLst>
            </p:cNvPr>
            <p:cNvSpPr txBox="1"/>
            <p:nvPr/>
          </p:nvSpPr>
          <p:spPr>
            <a:xfrm>
              <a:off x="10216450" y="842406"/>
              <a:ext cx="985344" cy="2302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400" dirty="0"/>
                <a:t>SPONSORED</a:t>
              </a:r>
            </a:p>
          </p:txBody>
        </p:sp>
      </p:grp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7E6C7F70-4C8E-598F-9300-76F43EE80A4A}"/>
              </a:ext>
            </a:extLst>
          </p:cNvPr>
          <p:cNvSpPr txBox="1"/>
          <p:nvPr userDrawn="1"/>
        </p:nvSpPr>
        <p:spPr>
          <a:xfrm>
            <a:off x="2138966" y="6276125"/>
            <a:ext cx="8511862" cy="4231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/>
              <a:t>The 11th AIGE/IIETA International Conference and the 21st AIGE Conference</a:t>
            </a:r>
          </a:p>
          <a:p>
            <a:pPr algn="ctr"/>
            <a:r>
              <a:rPr lang="en-US" sz="1050" dirty="0"/>
              <a:t>on “Energy Conversion, Management, Recovery, Saving, Storage and Renewable Systems” will be held in </a:t>
            </a:r>
            <a:r>
              <a:rPr lang="en-US" sz="1050" b="1" i="1" dirty="0"/>
              <a:t>Cagliari (Italy) on June 10–12, 2026</a:t>
            </a:r>
            <a:r>
              <a:rPr lang="en-US" sz="1050" dirty="0"/>
              <a:t>.</a:t>
            </a:r>
            <a:endParaRPr lang="it-IT" sz="1050" dirty="0"/>
          </a:p>
        </p:txBody>
      </p:sp>
    </p:spTree>
    <p:extLst>
      <p:ext uri="{BB962C8B-B14F-4D97-AF65-F5344CB8AC3E}">
        <p14:creationId xmlns:p14="http://schemas.microsoft.com/office/powerpoint/2010/main" val="357324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5204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98576DC-B4F9-93C7-715F-703349C18F7A}"/>
              </a:ext>
            </a:extLst>
          </p:cNvPr>
          <p:cNvSpPr txBox="1"/>
          <p:nvPr/>
        </p:nvSpPr>
        <p:spPr>
          <a:xfrm>
            <a:off x="1782679" y="3128211"/>
            <a:ext cx="86266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/>
              <a:t>Title of the work as reported in the accepted abstract</a:t>
            </a:r>
            <a:endParaRPr lang="it-IT" sz="3200" b="1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10F2719-DEBD-CB68-5B63-2DFD58CAE2C1}"/>
              </a:ext>
            </a:extLst>
          </p:cNvPr>
          <p:cNvSpPr txBox="1"/>
          <p:nvPr/>
        </p:nvSpPr>
        <p:spPr>
          <a:xfrm>
            <a:off x="811370" y="5494986"/>
            <a:ext cx="3279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Speaker</a:t>
            </a:r>
            <a:r>
              <a:rPr lang="it-IT" dirty="0"/>
              <a:t>: Mario Verdi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B6600C0-6F60-E3BB-6B83-34CBBC3251EB}"/>
              </a:ext>
            </a:extLst>
          </p:cNvPr>
          <p:cNvSpPr txBox="1"/>
          <p:nvPr/>
        </p:nvSpPr>
        <p:spPr>
          <a:xfrm>
            <a:off x="811370" y="6057362"/>
            <a:ext cx="58212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u="sng" dirty="0" err="1"/>
              <a:t>Authors</a:t>
            </a:r>
            <a:r>
              <a:rPr lang="it-IT" sz="1400" b="1" i="1" u="sng" dirty="0"/>
              <a:t>: </a:t>
            </a:r>
            <a:r>
              <a:rPr lang="it-IT" sz="1400" i="1" u="sng" dirty="0"/>
              <a:t>Mario Verdi, Simone Rossi, Claudia Rosa</a:t>
            </a:r>
          </a:p>
        </p:txBody>
      </p:sp>
    </p:spTree>
    <p:extLst>
      <p:ext uri="{BB962C8B-B14F-4D97-AF65-F5344CB8AC3E}">
        <p14:creationId xmlns:p14="http://schemas.microsoft.com/office/powerpoint/2010/main" val="4201863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63794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24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4" baseType="lpstr">
      <vt:lpstr>Arial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Costantino Carlo Mastino</dc:creator>
  <cp:lastModifiedBy>Costantino Carlo Mastino</cp:lastModifiedBy>
  <cp:revision>1</cp:revision>
  <dcterms:created xsi:type="dcterms:W3CDTF">2026-05-13T10:28:41Z</dcterms:created>
  <dcterms:modified xsi:type="dcterms:W3CDTF">2026-05-13T10:40:01Z</dcterms:modified>
</cp:coreProperties>
</file>