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21383625" cy="302752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C0D4E79-8752-4F9C-8810-F6CBDF340AE5}" v="5" dt="2026-03-18T13:42:16.48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592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stantino Carlo Mastino" userId="eac80a2e-50b1-40bd-9e1b-cfdd535ea69f" providerId="ADAL" clId="{7C35A9DC-3D65-4BD7-B4F1-C6E12D63EEFA}"/>
    <pc:docChg chg="custSel addSld delSld modSld modMainMaster">
      <pc:chgData name="Costantino Carlo Mastino" userId="eac80a2e-50b1-40bd-9e1b-cfdd535ea69f" providerId="ADAL" clId="{7C35A9DC-3D65-4BD7-B4F1-C6E12D63EEFA}" dt="2026-03-18T13:43:13.093" v="101" actId="20577"/>
      <pc:docMkLst>
        <pc:docMk/>
      </pc:docMkLst>
      <pc:sldChg chg="addSp delSp modSp new mod modClrScheme chgLayout">
        <pc:chgData name="Costantino Carlo Mastino" userId="eac80a2e-50b1-40bd-9e1b-cfdd535ea69f" providerId="ADAL" clId="{7C35A9DC-3D65-4BD7-B4F1-C6E12D63EEFA}" dt="2026-03-18T13:43:13.093" v="101" actId="20577"/>
        <pc:sldMkLst>
          <pc:docMk/>
          <pc:sldMk cId="511230134" sldId="256"/>
        </pc:sldMkLst>
        <pc:spChg chg="add mod">
          <ac:chgData name="Costantino Carlo Mastino" userId="eac80a2e-50b1-40bd-9e1b-cfdd535ea69f" providerId="ADAL" clId="{7C35A9DC-3D65-4BD7-B4F1-C6E12D63EEFA}" dt="2026-03-18T13:42:24.611" v="98" actId="1076"/>
          <ac:spMkLst>
            <pc:docMk/>
            <pc:sldMk cId="511230134" sldId="256"/>
            <ac:spMk id="2" creationId="{111C69BA-874F-D696-8B13-9ABFDBFC91AD}"/>
          </ac:spMkLst>
        </pc:spChg>
        <pc:spChg chg="del">
          <ac:chgData name="Costantino Carlo Mastino" userId="eac80a2e-50b1-40bd-9e1b-cfdd535ea69f" providerId="ADAL" clId="{7C35A9DC-3D65-4BD7-B4F1-C6E12D63EEFA}" dt="2026-03-18T12:16:41.702" v="1" actId="700"/>
          <ac:spMkLst>
            <pc:docMk/>
            <pc:sldMk cId="511230134" sldId="256"/>
            <ac:spMk id="2" creationId="{766EFC24-3159-CA09-32C3-623B5F86B0C7}"/>
          </ac:spMkLst>
        </pc:spChg>
        <pc:spChg chg="del">
          <ac:chgData name="Costantino Carlo Mastino" userId="eac80a2e-50b1-40bd-9e1b-cfdd535ea69f" providerId="ADAL" clId="{7C35A9DC-3D65-4BD7-B4F1-C6E12D63EEFA}" dt="2026-03-18T12:16:41.702" v="1" actId="700"/>
          <ac:spMkLst>
            <pc:docMk/>
            <pc:sldMk cId="511230134" sldId="256"/>
            <ac:spMk id="3" creationId="{36302240-E551-069A-9A7D-F93D4CB14B12}"/>
          </ac:spMkLst>
        </pc:spChg>
        <pc:spChg chg="add del mod">
          <ac:chgData name="Costantino Carlo Mastino" userId="eac80a2e-50b1-40bd-9e1b-cfdd535ea69f" providerId="ADAL" clId="{7C35A9DC-3D65-4BD7-B4F1-C6E12D63EEFA}" dt="2026-03-18T13:42:20.712" v="97" actId="478"/>
          <ac:spMkLst>
            <pc:docMk/>
            <pc:sldMk cId="511230134" sldId="256"/>
            <ac:spMk id="3" creationId="{42394DE2-2F22-31F7-8B12-E77019F634EE}"/>
          </ac:spMkLst>
        </pc:spChg>
        <pc:spChg chg="add mod">
          <ac:chgData name="Costantino Carlo Mastino" userId="eac80a2e-50b1-40bd-9e1b-cfdd535ea69f" providerId="ADAL" clId="{7C35A9DC-3D65-4BD7-B4F1-C6E12D63EEFA}" dt="2026-03-18T13:43:13.093" v="101" actId="20577"/>
          <ac:spMkLst>
            <pc:docMk/>
            <pc:sldMk cId="511230134" sldId="256"/>
            <ac:spMk id="5" creationId="{2DEB1851-81F0-E6DA-9D3F-388897548CE9}"/>
          </ac:spMkLst>
        </pc:spChg>
        <pc:picChg chg="add del mod">
          <ac:chgData name="Costantino Carlo Mastino" userId="eac80a2e-50b1-40bd-9e1b-cfdd535ea69f" providerId="ADAL" clId="{7C35A9DC-3D65-4BD7-B4F1-C6E12D63EEFA}" dt="2026-03-18T13:40:22.685" v="62" actId="478"/>
          <ac:picMkLst>
            <pc:docMk/>
            <pc:sldMk cId="511230134" sldId="256"/>
            <ac:picMk id="7" creationId="{5AB661EE-6681-5D89-30E8-B411C6E8DDFB}"/>
          </ac:picMkLst>
        </pc:picChg>
      </pc:sldChg>
      <pc:sldChg chg="add del">
        <pc:chgData name="Costantino Carlo Mastino" userId="eac80a2e-50b1-40bd-9e1b-cfdd535ea69f" providerId="ADAL" clId="{7C35A9DC-3D65-4BD7-B4F1-C6E12D63EEFA}" dt="2026-03-18T13:38:55.275" v="43" actId="47"/>
        <pc:sldMkLst>
          <pc:docMk/>
          <pc:sldMk cId="2508871480" sldId="257"/>
        </pc:sldMkLst>
      </pc:sldChg>
      <pc:sldMasterChg chg="addSp delSp modSp mod modSldLayout">
        <pc:chgData name="Costantino Carlo Mastino" userId="eac80a2e-50b1-40bd-9e1b-cfdd535ea69f" providerId="ADAL" clId="{7C35A9DC-3D65-4BD7-B4F1-C6E12D63EEFA}" dt="2026-03-18T13:42:16.482" v="96"/>
        <pc:sldMasterMkLst>
          <pc:docMk/>
          <pc:sldMasterMk cId="2691550845" sldId="2147483672"/>
        </pc:sldMasterMkLst>
        <pc:spChg chg="del">
          <ac:chgData name="Costantino Carlo Mastino" userId="eac80a2e-50b1-40bd-9e1b-cfdd535ea69f" providerId="ADAL" clId="{7C35A9DC-3D65-4BD7-B4F1-C6E12D63EEFA}" dt="2026-03-18T13:39:34.845" v="48" actId="478"/>
          <ac:spMkLst>
            <pc:docMk/>
            <pc:sldMasterMk cId="2691550845" sldId="2147483672"/>
            <ac:spMk id="2" creationId="{00000000-0000-0000-0000-000000000000}"/>
          </ac:spMkLst>
        </pc:spChg>
        <pc:spChg chg="del">
          <ac:chgData name="Costantino Carlo Mastino" userId="eac80a2e-50b1-40bd-9e1b-cfdd535ea69f" providerId="ADAL" clId="{7C35A9DC-3D65-4BD7-B4F1-C6E12D63EEFA}" dt="2026-03-18T13:39:33.758" v="47" actId="478"/>
          <ac:spMkLst>
            <pc:docMk/>
            <pc:sldMasterMk cId="2691550845" sldId="2147483672"/>
            <ac:spMk id="3" creationId="{00000000-0000-0000-0000-000000000000}"/>
          </ac:spMkLst>
        </pc:spChg>
        <pc:spChg chg="del">
          <ac:chgData name="Costantino Carlo Mastino" userId="eac80a2e-50b1-40bd-9e1b-cfdd535ea69f" providerId="ADAL" clId="{7C35A9DC-3D65-4BD7-B4F1-C6E12D63EEFA}" dt="2026-03-18T13:39:42.844" v="49" actId="478"/>
          <ac:spMkLst>
            <pc:docMk/>
            <pc:sldMasterMk cId="2691550845" sldId="2147483672"/>
            <ac:spMk id="4" creationId="{00000000-0000-0000-0000-000000000000}"/>
          </ac:spMkLst>
        </pc:spChg>
        <pc:spChg chg="del">
          <ac:chgData name="Costantino Carlo Mastino" userId="eac80a2e-50b1-40bd-9e1b-cfdd535ea69f" providerId="ADAL" clId="{7C35A9DC-3D65-4BD7-B4F1-C6E12D63EEFA}" dt="2026-03-18T13:39:44.107" v="50" actId="478"/>
          <ac:spMkLst>
            <pc:docMk/>
            <pc:sldMasterMk cId="2691550845" sldId="2147483672"/>
            <ac:spMk id="5" creationId="{00000000-0000-0000-0000-000000000000}"/>
          </ac:spMkLst>
        </pc:spChg>
        <pc:spChg chg="del">
          <ac:chgData name="Costantino Carlo Mastino" userId="eac80a2e-50b1-40bd-9e1b-cfdd535ea69f" providerId="ADAL" clId="{7C35A9DC-3D65-4BD7-B4F1-C6E12D63EEFA}" dt="2026-03-18T13:39:44.771" v="51" actId="478"/>
          <ac:spMkLst>
            <pc:docMk/>
            <pc:sldMasterMk cId="2691550845" sldId="2147483672"/>
            <ac:spMk id="6" creationId="{00000000-0000-0000-0000-000000000000}"/>
          </ac:spMkLst>
        </pc:spChg>
        <pc:spChg chg="add del mod">
          <ac:chgData name="Costantino Carlo Mastino" userId="eac80a2e-50b1-40bd-9e1b-cfdd535ea69f" providerId="ADAL" clId="{7C35A9DC-3D65-4BD7-B4F1-C6E12D63EEFA}" dt="2026-03-18T13:39:54.225" v="54" actId="478"/>
          <ac:spMkLst>
            <pc:docMk/>
            <pc:sldMasterMk cId="2691550845" sldId="2147483672"/>
            <ac:spMk id="8" creationId="{6CDFDE32-3440-D1B1-68C6-AB8C6D864A70}"/>
          </ac:spMkLst>
        </pc:spChg>
        <pc:picChg chg="add mod">
          <ac:chgData name="Costantino Carlo Mastino" userId="eac80a2e-50b1-40bd-9e1b-cfdd535ea69f" providerId="ADAL" clId="{7C35A9DC-3D65-4BD7-B4F1-C6E12D63EEFA}" dt="2026-03-18T13:40:46.338" v="65" actId="1076"/>
          <ac:picMkLst>
            <pc:docMk/>
            <pc:sldMasterMk cId="2691550845" sldId="2147483672"/>
            <ac:picMk id="10" creationId="{1558D5AC-E6CE-4918-B841-6DAA938D1D59}"/>
          </ac:picMkLst>
        </pc:picChg>
        <pc:sldLayoutChg chg="addSp delSp modSp mod">
          <pc:chgData name="Costantino Carlo Mastino" userId="eac80a2e-50b1-40bd-9e1b-cfdd535ea69f" providerId="ADAL" clId="{7C35A9DC-3D65-4BD7-B4F1-C6E12D63EEFA}" dt="2026-03-18T13:42:16.482" v="96"/>
          <pc:sldLayoutMkLst>
            <pc:docMk/>
            <pc:sldMasterMk cId="2691550845" sldId="2147483672"/>
            <pc:sldLayoutMk cId="2174860050" sldId="2147483679"/>
          </pc:sldLayoutMkLst>
          <pc:spChg chg="del">
            <ac:chgData name="Costantino Carlo Mastino" userId="eac80a2e-50b1-40bd-9e1b-cfdd535ea69f" providerId="ADAL" clId="{7C35A9DC-3D65-4BD7-B4F1-C6E12D63EEFA}" dt="2026-03-18T13:39:24.959" v="44" actId="478"/>
            <ac:spMkLst>
              <pc:docMk/>
              <pc:sldMasterMk cId="2691550845" sldId="2147483672"/>
              <pc:sldLayoutMk cId="2174860050" sldId="2147483679"/>
              <ac:spMk id="2" creationId="{00000000-0000-0000-0000-000000000000}"/>
            </ac:spMkLst>
          </pc:spChg>
          <pc:spChg chg="del">
            <ac:chgData name="Costantino Carlo Mastino" userId="eac80a2e-50b1-40bd-9e1b-cfdd535ea69f" providerId="ADAL" clId="{7C35A9DC-3D65-4BD7-B4F1-C6E12D63EEFA}" dt="2026-03-18T13:39:26.152" v="45" actId="478"/>
            <ac:spMkLst>
              <pc:docMk/>
              <pc:sldMasterMk cId="2691550845" sldId="2147483672"/>
              <pc:sldLayoutMk cId="2174860050" sldId="2147483679"/>
              <ac:spMk id="3" creationId="{00000000-0000-0000-0000-000000000000}"/>
            </ac:spMkLst>
          </pc:spChg>
          <pc:spChg chg="del">
            <ac:chgData name="Costantino Carlo Mastino" userId="eac80a2e-50b1-40bd-9e1b-cfdd535ea69f" providerId="ADAL" clId="{7C35A9DC-3D65-4BD7-B4F1-C6E12D63EEFA}" dt="2026-03-18T13:39:27.068" v="46" actId="478"/>
            <ac:spMkLst>
              <pc:docMk/>
              <pc:sldMasterMk cId="2691550845" sldId="2147483672"/>
              <pc:sldLayoutMk cId="2174860050" sldId="2147483679"/>
              <ac:spMk id="4" creationId="{00000000-0000-0000-0000-000000000000}"/>
            </ac:spMkLst>
          </pc:spChg>
          <pc:spChg chg="add mod">
            <ac:chgData name="Costantino Carlo Mastino" userId="eac80a2e-50b1-40bd-9e1b-cfdd535ea69f" providerId="ADAL" clId="{7C35A9DC-3D65-4BD7-B4F1-C6E12D63EEFA}" dt="2026-03-18T13:42:16.482" v="96"/>
            <ac:spMkLst>
              <pc:docMk/>
              <pc:sldMasterMk cId="2691550845" sldId="2147483672"/>
              <pc:sldLayoutMk cId="2174860050" sldId="2147483679"/>
              <ac:spMk id="5" creationId="{7EBD51E1-3D6A-B9DA-8B09-DC1716344DFD}"/>
            </ac:spMkLst>
          </pc:sp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>
            <a:extLst>
              <a:ext uri="{FF2B5EF4-FFF2-40B4-BE49-F238E27FC236}">
                <a16:creationId xmlns:a16="http://schemas.microsoft.com/office/drawing/2014/main" id="{7EBD51E1-3D6A-B9DA-8B09-DC1716344DFD}"/>
              </a:ext>
            </a:extLst>
          </p:cNvPr>
          <p:cNvSpPr/>
          <p:nvPr userDrawn="1"/>
        </p:nvSpPr>
        <p:spPr>
          <a:xfrm>
            <a:off x="14296292" y="562708"/>
            <a:ext cx="6541477" cy="26552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74860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magine 9">
            <a:extLst>
              <a:ext uri="{FF2B5EF4-FFF2-40B4-BE49-F238E27FC236}">
                <a16:creationId xmlns:a16="http://schemas.microsoft.com/office/drawing/2014/main" id="{1558D5AC-E6CE-4918-B841-6DAA938D1D5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486" y="0"/>
            <a:ext cx="13428951" cy="3396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1550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txStyles>
    <p:titleStyle>
      <a:lvl1pPr algn="l" defTabSz="2138324" rtl="0" eaLnBrk="1" latinLnBrk="0" hangingPunct="1">
        <a:lnSpc>
          <a:spcPct val="90000"/>
        </a:lnSpc>
        <a:spcBef>
          <a:spcPct val="0"/>
        </a:spcBef>
        <a:buNone/>
        <a:defRPr sz="102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581" indent="-534581" algn="l" defTabSz="2138324" rtl="0" eaLnBrk="1" latinLnBrk="0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sz="6548" kern="1200">
          <a:solidFill>
            <a:schemeClr val="tx1"/>
          </a:solidFill>
          <a:latin typeface="+mn-lt"/>
          <a:ea typeface="+mn-ea"/>
          <a:cs typeface="+mn-cs"/>
        </a:defRPr>
      </a:lvl1pPr>
      <a:lvl2pPr marL="1603743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5612" kern="1200">
          <a:solidFill>
            <a:schemeClr val="tx1"/>
          </a:solidFill>
          <a:latin typeface="+mn-lt"/>
          <a:ea typeface="+mn-ea"/>
          <a:cs typeface="+mn-cs"/>
        </a:defRPr>
      </a:lvl2pPr>
      <a:lvl3pPr marL="2672906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677" kern="1200">
          <a:solidFill>
            <a:schemeClr val="tx1"/>
          </a:solidFill>
          <a:latin typeface="+mn-lt"/>
          <a:ea typeface="+mn-ea"/>
          <a:cs typeface="+mn-cs"/>
        </a:defRPr>
      </a:lvl3pPr>
      <a:lvl4pPr marL="3742068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811230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880392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949554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8018717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9087879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138324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3pPr>
      <a:lvl4pPr marL="3207487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276649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345811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414973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7484135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8553298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2DEB1851-81F0-E6DA-9D3F-388897548CE9}"/>
              </a:ext>
            </a:extLst>
          </p:cNvPr>
          <p:cNvSpPr txBox="1"/>
          <p:nvPr/>
        </p:nvSpPr>
        <p:spPr>
          <a:xfrm>
            <a:off x="644005" y="3496444"/>
            <a:ext cx="20739620" cy="23391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2800" b="1" dirty="0">
                <a:latin typeface="Times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Instructions for Preparing Papers for 11th AIGE-IIETA International Conference [Title style: Times New Roman 28, bold, Centered]</a:t>
            </a:r>
            <a:endParaRPr lang="it-IT" sz="1800" dirty="0">
              <a:latin typeface="Times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en-US" sz="2000" dirty="0">
                <a:latin typeface="Times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 </a:t>
            </a:r>
            <a:endParaRPr lang="it-IT" sz="2000" dirty="0">
              <a:latin typeface="Times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en-US" sz="2000" dirty="0">
                <a:latin typeface="Times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Author </a:t>
            </a:r>
            <a:r>
              <a:rPr lang="en-US" sz="2000" baseline="30000" dirty="0">
                <a:latin typeface="Times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1*</a:t>
            </a:r>
            <a:r>
              <a:rPr lang="en-US" sz="2000" dirty="0">
                <a:latin typeface="Times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, Author </a:t>
            </a:r>
            <a:r>
              <a:rPr lang="en-US" sz="2000" baseline="30000" dirty="0">
                <a:latin typeface="Times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en-US" sz="2000" dirty="0">
                <a:latin typeface="Times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, Author </a:t>
            </a:r>
            <a:r>
              <a:rPr lang="en-US" sz="2000" baseline="30000" dirty="0">
                <a:latin typeface="Times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3 </a:t>
            </a:r>
            <a:r>
              <a:rPr lang="en-US" sz="2000" dirty="0">
                <a:latin typeface="Times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[Author style: Times New Roman 20, Centered]</a:t>
            </a:r>
            <a:endParaRPr lang="it-IT" sz="2000" dirty="0">
              <a:latin typeface="Times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en-US" sz="2000" baseline="30000" dirty="0">
                <a:latin typeface="Times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 </a:t>
            </a:r>
            <a:endParaRPr lang="it-IT" sz="2000" dirty="0">
              <a:latin typeface="Times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en-US" sz="2000" baseline="30000" dirty="0">
                <a:latin typeface="Times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*1 </a:t>
            </a:r>
            <a:r>
              <a:rPr lang="en-US" sz="2000" dirty="0">
                <a:latin typeface="Times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Affiliation, address  ; 	</a:t>
            </a:r>
            <a:r>
              <a:rPr lang="en-US" sz="2000" baseline="30000" dirty="0">
                <a:latin typeface="Times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en-US" sz="2000" dirty="0">
                <a:latin typeface="Times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Affiliation, address ;	</a:t>
            </a:r>
            <a:r>
              <a:rPr lang="en-US" sz="2000" baseline="30000" dirty="0">
                <a:latin typeface="Times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3</a:t>
            </a:r>
            <a:r>
              <a:rPr lang="en-US" sz="2000" dirty="0">
                <a:latin typeface="Times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Affiliation, address </a:t>
            </a:r>
            <a:endParaRPr lang="it-IT" sz="2000" dirty="0">
              <a:latin typeface="Times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en-US" sz="2000" dirty="0">
                <a:latin typeface="Times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 Email:</a:t>
            </a:r>
            <a:endParaRPr lang="it-IT" sz="2000" dirty="0">
              <a:latin typeface="Times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en-US" sz="1800" dirty="0">
                <a:latin typeface="Times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 </a:t>
            </a:r>
            <a:endParaRPr lang="it-IT" sz="1800" dirty="0">
              <a:latin typeface="Times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111C69BA-874F-D696-8B13-9ABFDBFC91AD}"/>
              </a:ext>
            </a:extLst>
          </p:cNvPr>
          <p:cNvSpPr txBox="1"/>
          <p:nvPr/>
        </p:nvSpPr>
        <p:spPr>
          <a:xfrm>
            <a:off x="15245861" y="1369303"/>
            <a:ext cx="494127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8000" b="1" dirty="0"/>
              <a:t>ID - 000</a:t>
            </a:r>
          </a:p>
        </p:txBody>
      </p:sp>
    </p:spTree>
    <p:extLst>
      <p:ext uri="{BB962C8B-B14F-4D97-AF65-F5344CB8AC3E}">
        <p14:creationId xmlns:p14="http://schemas.microsoft.com/office/powerpoint/2010/main" val="51123013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i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84</TotalTime>
  <Words>67</Words>
  <Application>Microsoft Office PowerPoint</Application>
  <PresentationFormat>Personalizzato</PresentationFormat>
  <Paragraphs>8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4" baseType="lpstr">
      <vt:lpstr>Arial</vt:lpstr>
      <vt:lpstr>Times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Costantino Carlo Mastino</dc:creator>
  <cp:lastModifiedBy>Costantino Carlo Mastino</cp:lastModifiedBy>
  <cp:revision>1</cp:revision>
  <dcterms:created xsi:type="dcterms:W3CDTF">2026-03-18T12:16:36Z</dcterms:created>
  <dcterms:modified xsi:type="dcterms:W3CDTF">2026-03-18T13:43:15Z</dcterms:modified>
</cp:coreProperties>
</file>