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86A"/>
    <a:srgbClr val="2C3CC5"/>
    <a:srgbClr val="09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FC732-D5C7-4F5B-9B7D-5E9786074B4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FD70-5D6F-4820-B215-1B1955C1158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9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A4F10F4A-FC3E-4CA1-AA26-1B9F3C53E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35" y="5920574"/>
            <a:ext cx="1291381" cy="968535"/>
          </a:xfrm>
          <a:prstGeom prst="rect">
            <a:avLst/>
          </a:prstGeom>
        </p:spPr>
      </p:pic>
      <p:grpSp>
        <p:nvGrpSpPr>
          <p:cNvPr id="17" name="Group 4">
            <a:extLst>
              <a:ext uri="{FF2B5EF4-FFF2-40B4-BE49-F238E27FC236}">
                <a16:creationId xmlns:a16="http://schemas.microsoft.com/office/drawing/2014/main" id="{DEC3D3DE-9616-534B-BCB5-ED0AE057E6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69" y="-824097"/>
            <a:ext cx="12223656" cy="6858000"/>
            <a:chOff x="-21" y="0"/>
            <a:chExt cx="5792" cy="5194"/>
          </a:xfrm>
        </p:grpSpPr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E9035CA0-76B1-1E40-AA56-FC187245A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7" b="15375"/>
            <a:stretch/>
          </p:blipFill>
          <p:spPr bwMode="auto">
            <a:xfrm>
              <a:off x="-21" y="1279"/>
              <a:ext cx="5777" cy="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07ED0003-6197-7C46-93A6-9607CDFDAB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7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EC8C2DB-E3EF-4415-B3ED-1BBFE42476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9947" y="1940620"/>
            <a:ext cx="11447253" cy="177201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 err="1"/>
              <a:t>Paper</a:t>
            </a:r>
            <a:r>
              <a:rPr lang="it-IT" dirty="0"/>
              <a:t> ID - Title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FB5070-44FB-4A8E-9312-68C09A30D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946" y="3788491"/>
            <a:ext cx="11447253" cy="12384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Authors</a:t>
            </a:r>
            <a:r>
              <a:rPr lang="it-IT" dirty="0"/>
              <a:t>  - </a:t>
            </a:r>
            <a:r>
              <a:rPr lang="it-IT" dirty="0" err="1"/>
              <a:t>Institution</a:t>
            </a:r>
            <a:endParaRPr lang="it-IT" dirty="0"/>
          </a:p>
        </p:txBody>
      </p:sp>
      <p:pic>
        <p:nvPicPr>
          <p:cNvPr id="9" name="Immagine 8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BC22E5AE-2F8B-477D-8D51-376965F112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2" y="6033903"/>
            <a:ext cx="808948" cy="80894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D274302-1BB1-43B9-B7A4-5026BC6444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773" y="6053862"/>
            <a:ext cx="922221" cy="783888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A5FECD5-059B-4055-8FDE-5C41F686F36B}"/>
              </a:ext>
            </a:extLst>
          </p:cNvPr>
          <p:cNvSpPr/>
          <p:nvPr userDrawn="1"/>
        </p:nvSpPr>
        <p:spPr>
          <a:xfrm>
            <a:off x="1151860" y="6180982"/>
            <a:ext cx="374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</a:t>
            </a:r>
            <a:r>
              <a:rPr lang="en-GB" sz="1200" b="1" dirty="0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GB" sz="1200" b="1" dirty="0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GB" sz="1200" b="1" dirty="0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Cagliari</a:t>
            </a:r>
          </a:p>
          <a:p>
            <a:r>
              <a:rPr lang="en-GB" sz="1200" dirty="0" err="1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</a:t>
            </a:r>
            <a:r>
              <a:rPr lang="en-GB" sz="1200" dirty="0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200" dirty="0" err="1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Ingegneria</a:t>
            </a:r>
            <a:r>
              <a:rPr lang="en-GB" sz="1200" dirty="0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Elettrica</a:t>
            </a:r>
            <a:r>
              <a:rPr lang="en-GB" sz="1200" dirty="0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1200" dirty="0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Elettronica</a:t>
            </a:r>
            <a:endParaRPr lang="en-GB" sz="1200" dirty="0">
              <a:solidFill>
                <a:srgbClr val="0938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88F8315-735A-9E4F-8737-B97CE216F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8" b="35329"/>
          <a:stretch/>
        </p:blipFill>
        <p:spPr>
          <a:xfrm>
            <a:off x="-31618" y="-27916"/>
            <a:ext cx="2797841" cy="54160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B0900BD-4406-4963-8A20-83894A9B64F5}"/>
              </a:ext>
            </a:extLst>
          </p:cNvPr>
          <p:cNvSpPr/>
          <p:nvPr userDrawn="1"/>
        </p:nvSpPr>
        <p:spPr>
          <a:xfrm>
            <a:off x="596805" y="383032"/>
            <a:ext cx="7858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9386A"/>
                </a:solidFill>
              </a:rPr>
              <a:t>International Conference on Energy Transition in the Mediterranean Area</a:t>
            </a:r>
          </a:p>
          <a:p>
            <a:r>
              <a:rPr lang="en-GB" sz="1200" b="1" dirty="0">
                <a:solidFill>
                  <a:srgbClr val="09386A"/>
                </a:solidFill>
              </a:rPr>
              <a:t>28-30 May 2019, Cagliari - ITALY</a:t>
            </a:r>
          </a:p>
        </p:txBody>
      </p:sp>
    </p:spTree>
    <p:extLst>
      <p:ext uri="{BB962C8B-B14F-4D97-AF65-F5344CB8AC3E}">
        <p14:creationId xmlns:p14="http://schemas.microsoft.com/office/powerpoint/2010/main" val="179505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42E4611-388E-4671-91C4-8414498CB525}"/>
              </a:ext>
            </a:extLst>
          </p:cNvPr>
          <p:cNvSpPr/>
          <p:nvPr userDrawn="1"/>
        </p:nvSpPr>
        <p:spPr>
          <a:xfrm>
            <a:off x="0" y="6268110"/>
            <a:ext cx="12192000" cy="589890"/>
          </a:xfrm>
          <a:prstGeom prst="rect">
            <a:avLst/>
          </a:prstGeom>
          <a:gradFill flip="none" rotWithShape="1">
            <a:gsLst>
              <a:gs pos="0">
                <a:srgbClr val="09346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D9409E-7E85-435B-A6E5-3517454C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87" y="365125"/>
            <a:ext cx="11174083" cy="73977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1E7C1E-8B63-455F-AA69-D8E422787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7" y="1266825"/>
            <a:ext cx="11174083" cy="4910138"/>
          </a:xfrm>
        </p:spPr>
        <p:txBody>
          <a:bodyPr/>
          <a:lstStyle>
            <a:lvl1pPr>
              <a:defRPr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93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38AB73-77DE-4DE7-8F0D-53FC1FCC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77616"/>
            <a:ext cx="8582025" cy="365125"/>
          </a:xfrm>
        </p:spPr>
        <p:txBody>
          <a:bodyPr/>
          <a:lstStyle>
            <a:lvl1pPr>
              <a:defRPr>
                <a:solidFill>
                  <a:srgbClr val="09386A"/>
                </a:solidFill>
              </a:defRPr>
            </a:lvl1pPr>
          </a:lstStyle>
          <a:p>
            <a:pPr algn="l"/>
            <a:r>
              <a:rPr lang="it-IT"/>
              <a:t>Author’s Name Surname – ID Paper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D462C9-9180-4073-B0E3-5AA84BD4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501770" cy="365125"/>
          </a:xfrm>
        </p:spPr>
        <p:txBody>
          <a:bodyPr/>
          <a:lstStyle/>
          <a:p>
            <a:fld id="{2B3CE131-0285-4F12-9B37-1BAF5BF65360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230309E-A045-495D-A771-35763C58F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8" b="35329"/>
          <a:stretch/>
        </p:blipFill>
        <p:spPr>
          <a:xfrm>
            <a:off x="0" y="6268110"/>
            <a:ext cx="2797841" cy="5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BC1D70-388E-45AF-8FB1-383F7483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3DB47D-A12B-4197-9139-7251212F9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3C0F55-D74E-4FB2-B5CC-88B9F219C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E373FE-63F1-416F-B54B-F70FC5EC5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3541B3-9E52-4240-8112-C7842EE4D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E131-0285-4F12-9B37-1BAF5BF653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73C9D5-C54B-4631-A520-5E3BDC234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EAFC2D-A1F3-4FCA-B39C-889C4AA84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7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E0589B-7808-4E67-B12D-2FA8C98A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2A82FC-0629-4028-B1FE-5C37EBB1D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093468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9DC647-BCF6-4673-B648-BBCF25D1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E131-0285-4F12-9B37-1BAF5BF65360}" type="slidenum">
              <a:rPr lang="en-GB" smtClean="0"/>
              <a:t>2</a:t>
            </a:fld>
            <a:endParaRPr lang="en-GB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CEF7AD4E-5C62-4F44-BEF9-C44159FF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– ID </a:t>
            </a:r>
            <a:r>
              <a:rPr lang="it-IT" dirty="0" err="1"/>
              <a:t>Paper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69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12550-CEDD-274D-9D4C-578BF787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B98DE4-8A22-6145-BF9B-C26776DE1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1CECBE-FA6C-A543-BF9E-DC89206D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– ID </a:t>
            </a:r>
            <a:r>
              <a:rPr lang="it-IT" dirty="0" err="1"/>
              <a:t>Paper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27E755-8691-6249-A907-638BD666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E131-0285-4F12-9B37-1BAF5BF653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67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Ruggeri</dc:creator>
  <cp:lastModifiedBy>Susanna Mocci</cp:lastModifiedBy>
  <cp:revision>11</cp:revision>
  <dcterms:created xsi:type="dcterms:W3CDTF">2019-05-15T16:45:27Z</dcterms:created>
  <dcterms:modified xsi:type="dcterms:W3CDTF">2019-05-16T09:53:36Z</dcterms:modified>
</cp:coreProperties>
</file>