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5201563" cy="36009263"/>
  <p:notesSz cx="6858000" cy="9144000"/>
  <p:defaultTextStyle>
    <a:defPPr>
      <a:defRPr lang="it-IT"/>
    </a:defPPr>
    <a:lvl1pPr marL="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83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671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507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343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4179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3014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85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68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" d="100"/>
          <a:sy n="10" d="100"/>
        </p:scale>
        <p:origin x="-2744" y="-80"/>
      </p:cViewPr>
      <p:guideLst>
        <p:guide orient="horz" pos="11342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0117" y="11186214"/>
            <a:ext cx="21421329" cy="771865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80235" y="20405249"/>
            <a:ext cx="17641094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047-3584-4C47-834E-EFE860549C14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4C4D-4DDE-AD41-BFAA-D1D233C0A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5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047-3584-4C47-834E-EFE860549C14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4C4D-4DDE-AD41-BFAA-D1D233C0A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30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8271133" y="1442043"/>
            <a:ext cx="5670352" cy="3072457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60078" y="1442043"/>
            <a:ext cx="16591029" cy="3072457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047-3584-4C47-834E-EFE860549C14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4C4D-4DDE-AD41-BFAA-D1D233C0A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83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047-3584-4C47-834E-EFE860549C14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4C4D-4DDE-AD41-BFAA-D1D233C0A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50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50" y="23139288"/>
            <a:ext cx="21421329" cy="7151840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90750" y="15262264"/>
            <a:ext cx="21421329" cy="7877024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83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67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50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34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417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047-3584-4C47-834E-EFE860549C14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4C4D-4DDE-AD41-BFAA-D1D233C0A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02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60078" y="8402164"/>
            <a:ext cx="11130690" cy="23764449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810795" y="8402164"/>
            <a:ext cx="11130690" cy="23764449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047-3584-4C47-834E-EFE860549C14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4C4D-4DDE-AD41-BFAA-D1D233C0A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43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078" y="8060409"/>
            <a:ext cx="11135067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0078" y="11419604"/>
            <a:ext cx="11135067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2802045" y="8060409"/>
            <a:ext cx="11139441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802045" y="11419604"/>
            <a:ext cx="11139441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047-3584-4C47-834E-EFE860549C14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4C4D-4DDE-AD41-BFAA-D1D233C0A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08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047-3584-4C47-834E-EFE860549C14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4C4D-4DDE-AD41-BFAA-D1D233C0A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40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047-3584-4C47-834E-EFE860549C14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4C4D-4DDE-AD41-BFAA-D1D233C0A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55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0079" y="1433702"/>
            <a:ext cx="8291141" cy="6101570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53111" y="1433705"/>
            <a:ext cx="14088374" cy="30732908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60079" y="7535274"/>
            <a:ext cx="8291141" cy="24631339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047-3584-4C47-834E-EFE860549C14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4C4D-4DDE-AD41-BFAA-D1D233C0A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91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9683" y="25206484"/>
            <a:ext cx="15120938" cy="2975768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39683" y="3217494"/>
            <a:ext cx="15120938" cy="21605558"/>
          </a:xfrm>
        </p:spPr>
        <p:txBody>
          <a:bodyPr/>
          <a:lstStyle>
            <a:lvl1pPr marL="0" indent="0">
              <a:buNone/>
              <a:defRPr sz="12200"/>
            </a:lvl1pPr>
            <a:lvl2pPr marL="1748836" indent="0">
              <a:buNone/>
              <a:defRPr sz="10700"/>
            </a:lvl2pPr>
            <a:lvl3pPr marL="3497671" indent="0">
              <a:buNone/>
              <a:defRPr sz="9200"/>
            </a:lvl3pPr>
            <a:lvl4pPr marL="5246507" indent="0">
              <a:buNone/>
              <a:defRPr sz="7700"/>
            </a:lvl4pPr>
            <a:lvl5pPr marL="6995343" indent="0">
              <a:buNone/>
              <a:defRPr sz="7700"/>
            </a:lvl5pPr>
            <a:lvl6pPr marL="8744179" indent="0">
              <a:buNone/>
              <a:defRPr sz="7700"/>
            </a:lvl6pPr>
            <a:lvl7pPr marL="10493014" indent="0">
              <a:buNone/>
              <a:defRPr sz="7700"/>
            </a:lvl7pPr>
            <a:lvl8pPr marL="12241850" indent="0">
              <a:buNone/>
              <a:defRPr sz="7700"/>
            </a:lvl8pPr>
            <a:lvl9pPr marL="13990686" indent="0">
              <a:buNone/>
              <a:defRPr sz="77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39683" y="28182252"/>
            <a:ext cx="15120938" cy="4226084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047-3584-4C47-834E-EFE860549C14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4C4D-4DDE-AD41-BFAA-D1D233C0A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6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  <a:prstGeom prst="rect">
            <a:avLst/>
          </a:prstGeom>
        </p:spPr>
        <p:txBody>
          <a:bodyPr vert="horz" lIns="349767" tIns="174884" rIns="349767" bIns="174884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078" y="8402164"/>
            <a:ext cx="22681407" cy="23764449"/>
          </a:xfrm>
          <a:prstGeom prst="rect">
            <a:avLst/>
          </a:prstGeom>
        </p:spPr>
        <p:txBody>
          <a:bodyPr vert="horz" lIns="349767" tIns="174884" rIns="349767" bIns="174884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60078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A047-3584-4C47-834E-EFE860549C14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610534" y="33375255"/>
            <a:ext cx="798049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8061120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24C4D-4DDE-AD41-BFAA-D1D233C0A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73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48836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627" indent="-1311627" algn="l" defTabSz="1748836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858" indent="-1093022" algn="l" defTabSz="1748836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2089" indent="-874418" algn="l" defTabSz="1748836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925" indent="-874418" algn="l" defTabSz="1748836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761" indent="-874418" algn="l" defTabSz="1748836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596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432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6268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5104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83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671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507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343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4179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3014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85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68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NSTRUMENTA7_BANNER_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201563" cy="55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92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Personalizzato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</dc:creator>
  <cp:lastModifiedBy>A</cp:lastModifiedBy>
  <cp:revision>3</cp:revision>
  <dcterms:created xsi:type="dcterms:W3CDTF">2017-06-15T17:24:58Z</dcterms:created>
  <dcterms:modified xsi:type="dcterms:W3CDTF">2017-06-15T17:51:24Z</dcterms:modified>
</cp:coreProperties>
</file>